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28800425" cy="35999738"/>
  <p:notesSz cx="6858000" cy="9144000"/>
  <p:defaultTextStyle>
    <a:defPPr>
      <a:defRPr lang="es-ES"/>
    </a:defPPr>
    <a:lvl1pPr marL="0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1pPr>
    <a:lvl2pPr marL="1555152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2pPr>
    <a:lvl3pPr marL="3110304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3pPr>
    <a:lvl4pPr marL="4665456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4pPr>
    <a:lvl5pPr marL="6220608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5pPr>
    <a:lvl6pPr marL="7775760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6pPr>
    <a:lvl7pPr marL="9330913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7pPr>
    <a:lvl8pPr marL="10886064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8pPr>
    <a:lvl9pPr marL="12441216" algn="l" defTabSz="3110304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9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02" autoAdjust="0"/>
    <p:restoredTop sz="94660"/>
  </p:normalViewPr>
  <p:slideViewPr>
    <p:cSldViewPr snapToGrid="0" showGuides="1">
      <p:cViewPr varScale="1">
        <p:scale>
          <a:sx n="28" d="100"/>
          <a:sy n="28" d="100"/>
        </p:scale>
        <p:origin x="4000" y="232"/>
      </p:cViewPr>
      <p:guideLst>
        <p:guide orient="horz" pos="11339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0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2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9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3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23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50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57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56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2635-A67C-40E4-85E1-EC05C98FEC13}" type="datetimeFigureOut">
              <a:rPr lang="en-GB" smtClean="0"/>
              <a:t>03/05/2019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2B94E-8B24-44C8-BFEF-0704418104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08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022465" y="34054452"/>
            <a:ext cx="22098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16th Sound &amp; Music Computing Conference</a:t>
            </a:r>
            <a:br>
              <a:rPr lang="en-GB" sz="3200" b="1" dirty="0"/>
            </a:br>
            <a:r>
              <a:rPr lang="en-GB" sz="3200" dirty="0"/>
              <a:t>May 28-31, 2019</a:t>
            </a:r>
            <a:br>
              <a:rPr lang="en-GB" sz="3200" dirty="0"/>
            </a:br>
            <a:r>
              <a:rPr lang="en-GB" sz="3200" dirty="0"/>
              <a:t>Málaga, Spain</a:t>
            </a:r>
            <a:endParaRPr lang="en-GB" sz="4000" dirty="0"/>
          </a:p>
        </p:txBody>
      </p:sp>
      <p:sp>
        <p:nvSpPr>
          <p:cNvPr id="7" name="Rectángulo 6"/>
          <p:cNvSpPr/>
          <p:nvPr/>
        </p:nvSpPr>
        <p:spPr>
          <a:xfrm flipV="1">
            <a:off x="786171" y="33862151"/>
            <a:ext cx="24749173" cy="973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97000">
                <a:schemeClr val="tx1">
                  <a:lumMod val="65000"/>
                  <a:lumOff val="3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384" y="31179045"/>
            <a:ext cx="2945041" cy="4578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FFABA1-483C-B542-9E34-34EEB8597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71" y="34279510"/>
            <a:ext cx="41529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003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6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ibp</dc:creator>
  <cp:lastModifiedBy>Microsoft Office User</cp:lastModifiedBy>
  <cp:revision>21</cp:revision>
  <dcterms:created xsi:type="dcterms:W3CDTF">2015-09-22T19:50:20Z</dcterms:created>
  <dcterms:modified xsi:type="dcterms:W3CDTF">2019-05-03T09:12:00Z</dcterms:modified>
</cp:coreProperties>
</file>